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notesSlides/notesSlide3.xml" ContentType="application/vnd.openxmlformats-officedocument.presentationml.notesSlid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saveSubsetFonts="1">
  <p:sldMasterIdLst>
    <p:sldMasterId id="2147483648" r:id="rId1"/>
  </p:sldMasterIdLst>
  <p:notesMasterIdLst>
    <p:notesMasterId r:id="rId1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nl-NL"/>
    </a:defPPr>
    <a:lvl1pPr algn="l" defTabSz="457200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ＭＳ Ｐゴシック"/>
        <a:cs typeface="+mn-cs"/>
      </a:defRPr>
    </a:lvl1pPr>
    <a:lvl2pPr marL="457200" algn="l" defTabSz="457200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ＭＳ Ｐゴシック"/>
        <a:cs typeface="+mn-cs"/>
      </a:defRPr>
    </a:lvl2pPr>
    <a:lvl3pPr marL="914400" algn="l" defTabSz="457200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ＭＳ Ｐゴシック"/>
        <a:cs typeface="+mn-cs"/>
      </a:defRPr>
    </a:lvl3pPr>
    <a:lvl4pPr marL="1371600" algn="l" defTabSz="457200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ＭＳ Ｐゴシック"/>
        <a:cs typeface="+mn-cs"/>
      </a:defRPr>
    </a:lvl4pPr>
    <a:lvl5pPr marL="1828800" algn="l" defTabSz="457200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ＭＳ Ｐゴシック"/>
        <a:cs typeface="+mn-cs"/>
      </a:defRPr>
    </a:lvl5pPr>
    <a:lvl6pPr marL="2286000" algn="l" defTabSz="914400">
      <a:defRPr>
        <a:solidFill>
          <a:schemeClr val="tx1"/>
        </a:solidFill>
        <a:latin typeface="Arial"/>
        <a:ea typeface="ＭＳ Ｐゴシック"/>
        <a:cs typeface="+mn-cs"/>
      </a:defRPr>
    </a:lvl6pPr>
    <a:lvl7pPr marL="2743200" algn="l" defTabSz="914400">
      <a:defRPr>
        <a:solidFill>
          <a:schemeClr val="tx1"/>
        </a:solidFill>
        <a:latin typeface="Arial"/>
        <a:ea typeface="ＭＳ Ｐゴシック"/>
        <a:cs typeface="+mn-cs"/>
      </a:defRPr>
    </a:lvl7pPr>
    <a:lvl8pPr marL="3200400" algn="l" defTabSz="914400">
      <a:defRPr>
        <a:solidFill>
          <a:schemeClr val="tx1"/>
        </a:solidFill>
        <a:latin typeface="Arial"/>
        <a:ea typeface="ＭＳ Ｐゴシック"/>
        <a:cs typeface="+mn-cs"/>
      </a:defRPr>
    </a:lvl8pPr>
    <a:lvl9pPr marL="3657600" algn="l" defTabSz="914400">
      <a:defRPr>
        <a:solidFill>
          <a:schemeClr val="tx1"/>
        </a:solidFill>
        <a:latin typeface="Arial"/>
        <a:ea typeface="ＭＳ Ｐゴシック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Objects="1">
      <p:cViewPr varScale="1">
        <p:scale>
          <a:sx n="101" d="100"/>
          <a:sy n="101" d="100"/>
        </p:scale>
        <p:origin x="294" y="108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 /><Relationship Id="rId13" Type="http://schemas.openxmlformats.org/officeDocument/2006/relationships/tableStyles" Target="tableStyles.xml" /><Relationship Id="rId14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B08990F-BBE0-4950-A097-22D110F7A64D}" type="datetimeFigureOut">
              <a:rPr lang="nl-NL"/>
              <a:t>29-6-2018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nl-NL"/>
              <a:t>Tekststijl van het model bewerken</a:t>
            </a:r>
            <a:endParaRPr/>
          </a:p>
          <a:p>
            <a:pPr lvl="1">
              <a:defRPr/>
            </a:pPr>
            <a:r>
              <a:rPr lang="nl-NL"/>
              <a:t>Tweede niveau</a:t>
            </a:r>
            <a:endParaRPr/>
          </a:p>
          <a:p>
            <a:pPr lvl="2">
              <a:defRPr/>
            </a:pPr>
            <a:r>
              <a:rPr lang="nl-NL"/>
              <a:t>Derde niveau</a:t>
            </a:r>
            <a:endParaRPr/>
          </a:p>
          <a:p>
            <a:pPr lvl="3">
              <a:defRPr/>
            </a:pPr>
            <a:r>
              <a:rPr lang="nl-NL"/>
              <a:t>Vierde niveau</a:t>
            </a:r>
            <a:endParaRPr/>
          </a:p>
          <a:p>
            <a:pPr lvl="4">
              <a:defRPr/>
            </a:pPr>
            <a:r>
              <a:rPr lang="nl-NL"/>
              <a:t>Vijfde niveau</a:t>
            </a:r>
            <a:endParaRPr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F28C50C-25D4-46E6-BD36-1AAFD1153C03}" type="slidenum">
              <a:rPr lang="nl-NL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C9B6C42-709F-6081-8FB2-81E0025551B2}" type="slidenum">
              <a:rPr/>
              <a:t/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69CBB16-C89A-C706-421C-82C7C527729C}" type="slidenum">
              <a:rPr/>
              <a:t/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21134CE-4C6B-F265-DE2C-8955212985C6}" type="slidenum">
              <a:rPr/>
              <a:t/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CE23D0A-FD67-B12C-2935-E3851646B66F}" type="slidenum">
              <a:rPr/>
              <a:t/>
            </a:fld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C202989-D386-68F4-5C4D-43FC7909EC30}" type="slidenum">
              <a:rPr/>
              <a:t/>
            </a:fld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52FAA88-B97D-1BBA-44BC-F9B348C559B7}" type="slidenum">
              <a:rPr/>
              <a:t/>
            </a:fld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F28C50C-25D4-46E6-BD36-1AAFD1153C03}" type="slidenum">
              <a:rPr lang="nl-NL"/>
              <a:t>9</a:t>
            </a:fld>
            <a:endParaRPr lang="nl-NL"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eldia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nl-NL"/>
              <a:t>Klik om de stijl te bewerken</a:t>
            </a:r>
            <a:endParaRPr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>
              <a:defRPr/>
            </a:pPr>
            <a:r>
              <a:rPr lang="nl-NL"/>
              <a:t>Klik om de ondertitelstijl van het model te bewerken</a:t>
            </a:r>
            <a:endParaRPr/>
          </a:p>
        </p:txBody>
      </p:sp>
      <p:sp>
        <p:nvSpPr>
          <p:cNvPr id="4" name="Rectangle 4"/>
          <p:cNvSpPr>
            <a:spLocks noChangeArrowheads="1" noGrp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620EB-0950-42B4-BE23-1EE8D7C6B7DD}" type="datetime1">
              <a:rPr lang="nl-NL"/>
              <a:t>29-6-2018</a:t>
            </a:fld>
            <a:endParaRPr lang="nl-NL"/>
          </a:p>
        </p:txBody>
      </p:sp>
      <p:sp>
        <p:nvSpPr>
          <p:cNvPr id="5" name="Rectangle 5"/>
          <p:cNvSpPr>
            <a:spLocks noChangeArrowheads="1" noGrp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ChangeArrowheads="1" noGrp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1DAA1-4F6D-49BF-B142-128A7DCE9D18}" type="slidenum">
              <a:rPr lang="nl-NL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el en verticale teks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nl-NL"/>
              <a:t>Klik om de stijl te bewerken</a:t>
            </a:r>
            <a:endParaRPr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nl-NL"/>
              <a:t>Klik om de modelstijlen te bewerken</a:t>
            </a:r>
            <a:endParaRPr/>
          </a:p>
          <a:p>
            <a:pPr lvl="1">
              <a:defRPr/>
            </a:pPr>
            <a:r>
              <a:rPr lang="nl-NL"/>
              <a:t>Tweede niveau</a:t>
            </a:r>
            <a:endParaRPr/>
          </a:p>
          <a:p>
            <a:pPr lvl="2">
              <a:defRPr/>
            </a:pPr>
            <a:r>
              <a:rPr lang="nl-NL"/>
              <a:t>Derde niveau</a:t>
            </a:r>
            <a:endParaRPr/>
          </a:p>
          <a:p>
            <a:pPr lvl="3">
              <a:defRPr/>
            </a:pPr>
            <a:r>
              <a:rPr lang="nl-NL"/>
              <a:t>Vierde niveau</a:t>
            </a:r>
            <a:endParaRPr/>
          </a:p>
          <a:p>
            <a:pPr lvl="4">
              <a:defRPr/>
            </a:pPr>
            <a:r>
              <a:rPr lang="nl-NL"/>
              <a:t>Vijfde niveau</a:t>
            </a:r>
            <a:endParaRPr/>
          </a:p>
        </p:txBody>
      </p:sp>
      <p:sp>
        <p:nvSpPr>
          <p:cNvPr id="4" name="Rectangle 4"/>
          <p:cNvSpPr>
            <a:spLocks noChangeArrowheads="1" noGrp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0EECF-2D02-42F8-A354-47E8FBD0E78E}" type="datetime1">
              <a:rPr lang="nl-NL"/>
              <a:t>29-6-2018</a:t>
            </a:fld>
            <a:endParaRPr lang="nl-NL"/>
          </a:p>
        </p:txBody>
      </p:sp>
      <p:sp>
        <p:nvSpPr>
          <p:cNvPr id="5" name="Rectangle 5"/>
          <p:cNvSpPr>
            <a:spLocks noChangeArrowheads="1" noGrp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ChangeArrowheads="1" noGrp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3F334-D335-45A2-8A28-F3B19DB9D565}" type="slidenum">
              <a:rPr lang="nl-NL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e titel en teks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nl-NL"/>
              <a:t>Klik om de stijl te bewerken</a:t>
            </a:r>
            <a:endParaRPr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nl-NL"/>
              <a:t>Klik om de modelstijlen te bewerken</a:t>
            </a:r>
            <a:endParaRPr/>
          </a:p>
          <a:p>
            <a:pPr lvl="1">
              <a:defRPr/>
            </a:pPr>
            <a:r>
              <a:rPr lang="nl-NL"/>
              <a:t>Tweede niveau</a:t>
            </a:r>
            <a:endParaRPr/>
          </a:p>
          <a:p>
            <a:pPr lvl="2">
              <a:defRPr/>
            </a:pPr>
            <a:r>
              <a:rPr lang="nl-NL"/>
              <a:t>Derde niveau</a:t>
            </a:r>
            <a:endParaRPr/>
          </a:p>
          <a:p>
            <a:pPr lvl="3">
              <a:defRPr/>
            </a:pPr>
            <a:r>
              <a:rPr lang="nl-NL"/>
              <a:t>Vierde niveau</a:t>
            </a:r>
            <a:endParaRPr/>
          </a:p>
          <a:p>
            <a:pPr lvl="4">
              <a:defRPr/>
            </a:pPr>
            <a:r>
              <a:rPr lang="nl-NL"/>
              <a:t>Vijfde niveau</a:t>
            </a:r>
            <a:endParaRPr/>
          </a:p>
        </p:txBody>
      </p:sp>
      <p:sp>
        <p:nvSpPr>
          <p:cNvPr id="4" name="Rectangle 4"/>
          <p:cNvSpPr>
            <a:spLocks noChangeArrowheads="1" noGrp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C0A8C-0C0E-4ED1-A8EA-45B73D847500}" type="datetime1">
              <a:rPr lang="nl-NL"/>
              <a:t>29-6-2018</a:t>
            </a:fld>
            <a:endParaRPr lang="nl-NL"/>
          </a:p>
        </p:txBody>
      </p:sp>
      <p:sp>
        <p:nvSpPr>
          <p:cNvPr id="5" name="Rectangle 5"/>
          <p:cNvSpPr>
            <a:spLocks noChangeArrowheads="1" noGrp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ChangeArrowheads="1" noGrp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25D51-A9A3-4D57-84E0-02D1614D0BE7}" type="slidenum">
              <a:rPr lang="nl-NL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el en objec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nl-NL"/>
              <a:t>Klik om de stijl te bewerken</a:t>
            </a:r>
            <a:endParaRPr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nl-NL"/>
              <a:t>Klik om de modelstijlen te bewerken</a:t>
            </a:r>
            <a:endParaRPr/>
          </a:p>
          <a:p>
            <a:pPr lvl="1">
              <a:defRPr/>
            </a:pPr>
            <a:r>
              <a:rPr lang="nl-NL"/>
              <a:t>Tweede niveau</a:t>
            </a:r>
            <a:endParaRPr/>
          </a:p>
          <a:p>
            <a:pPr lvl="2">
              <a:defRPr/>
            </a:pPr>
            <a:r>
              <a:rPr lang="nl-NL"/>
              <a:t>Derde niveau</a:t>
            </a:r>
            <a:endParaRPr/>
          </a:p>
          <a:p>
            <a:pPr lvl="3">
              <a:defRPr/>
            </a:pPr>
            <a:r>
              <a:rPr lang="nl-NL"/>
              <a:t>Vierde niveau</a:t>
            </a:r>
            <a:endParaRPr/>
          </a:p>
          <a:p>
            <a:pPr lvl="4">
              <a:defRPr/>
            </a:pPr>
            <a:r>
              <a:rPr lang="nl-NL"/>
              <a:t>Vijfde niveau</a:t>
            </a:r>
            <a:endParaRPr/>
          </a:p>
        </p:txBody>
      </p:sp>
      <p:sp>
        <p:nvSpPr>
          <p:cNvPr id="4" name="Rectangle 4"/>
          <p:cNvSpPr>
            <a:spLocks noChangeArrowheads="1" noGrp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2AC59-D38C-461A-B489-850589790158}" type="datetime1">
              <a:rPr lang="nl-NL"/>
              <a:t>29-6-2018</a:t>
            </a:fld>
            <a:endParaRPr lang="nl-NL"/>
          </a:p>
        </p:txBody>
      </p:sp>
      <p:sp>
        <p:nvSpPr>
          <p:cNvPr id="5" name="Rectangle 5"/>
          <p:cNvSpPr>
            <a:spLocks noChangeArrowheads="1" noGrp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ChangeArrowheads="1" noGrp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9E76E-64A8-4210-A40E-46C2F8DF1268}" type="slidenum">
              <a:rPr lang="nl-NL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ekop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nl-NL"/>
              <a:t>Klik om de stijl te bewerken</a:t>
            </a:r>
            <a:endParaRPr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>
              <a:defRPr/>
            </a:pPr>
            <a:r>
              <a:rPr lang="nl-NL"/>
              <a:t>Klik om de modelstijlen te bewerken</a:t>
            </a:r>
            <a:endParaRPr/>
          </a:p>
        </p:txBody>
      </p:sp>
      <p:sp>
        <p:nvSpPr>
          <p:cNvPr id="4" name="Rectangle 4"/>
          <p:cNvSpPr>
            <a:spLocks noChangeArrowheads="1" noGrp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9413C-BD79-4768-A357-02C41DFD47DB}" type="datetime1">
              <a:rPr lang="nl-NL"/>
              <a:t>29-6-2018</a:t>
            </a:fld>
            <a:endParaRPr lang="nl-NL"/>
          </a:p>
        </p:txBody>
      </p:sp>
      <p:sp>
        <p:nvSpPr>
          <p:cNvPr id="5" name="Rectangle 5"/>
          <p:cNvSpPr>
            <a:spLocks noChangeArrowheads="1" noGrp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ChangeArrowheads="1" noGrp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87185-8F0E-452F-A1F9-C8C58B283307}" type="slidenum">
              <a:rPr lang="nl-NL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Inhoud van twe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nl-NL"/>
              <a:t>Klik om de stijl te bewerken</a:t>
            </a:r>
            <a:endParaRPr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nl-NL"/>
              <a:t>Klik om de modelstijlen te bewerken</a:t>
            </a:r>
            <a:endParaRPr/>
          </a:p>
          <a:p>
            <a:pPr lvl="1">
              <a:defRPr/>
            </a:pPr>
            <a:r>
              <a:rPr lang="nl-NL"/>
              <a:t>Tweede niveau</a:t>
            </a:r>
            <a:endParaRPr/>
          </a:p>
          <a:p>
            <a:pPr lvl="2">
              <a:defRPr/>
            </a:pPr>
            <a:r>
              <a:rPr lang="nl-NL"/>
              <a:t>Derde niveau</a:t>
            </a:r>
            <a:endParaRPr/>
          </a:p>
          <a:p>
            <a:pPr lvl="3">
              <a:defRPr/>
            </a:pPr>
            <a:r>
              <a:rPr lang="nl-NL"/>
              <a:t>Vierde niveau</a:t>
            </a:r>
            <a:endParaRPr/>
          </a:p>
          <a:p>
            <a:pPr lvl="4">
              <a:defRPr/>
            </a:pPr>
            <a:r>
              <a:rPr lang="nl-NL"/>
              <a:t>Vijfde niveau</a:t>
            </a:r>
            <a:endParaRPr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nl-NL"/>
              <a:t>Klik om de modelstijlen te bewerken</a:t>
            </a:r>
            <a:endParaRPr/>
          </a:p>
          <a:p>
            <a:pPr lvl="1">
              <a:defRPr/>
            </a:pPr>
            <a:r>
              <a:rPr lang="nl-NL"/>
              <a:t>Tweede niveau</a:t>
            </a:r>
            <a:endParaRPr/>
          </a:p>
          <a:p>
            <a:pPr lvl="2">
              <a:defRPr/>
            </a:pPr>
            <a:r>
              <a:rPr lang="nl-NL"/>
              <a:t>Derde niveau</a:t>
            </a:r>
            <a:endParaRPr/>
          </a:p>
          <a:p>
            <a:pPr lvl="3">
              <a:defRPr/>
            </a:pPr>
            <a:r>
              <a:rPr lang="nl-NL"/>
              <a:t>Vierde niveau</a:t>
            </a:r>
            <a:endParaRPr/>
          </a:p>
          <a:p>
            <a:pPr lvl="4">
              <a:defRPr/>
            </a:pPr>
            <a:r>
              <a:rPr lang="nl-NL"/>
              <a:t>Vijfde niveau</a:t>
            </a:r>
            <a:endParaRPr/>
          </a:p>
        </p:txBody>
      </p:sp>
      <p:sp>
        <p:nvSpPr>
          <p:cNvPr id="5" name="Rectangle 4"/>
          <p:cNvSpPr>
            <a:spLocks noChangeArrowheads="1" noGrp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95952-A85A-4571-839C-B65AB0B5BC82}" type="datetime1">
              <a:rPr lang="nl-NL"/>
              <a:t>29-6-2018</a:t>
            </a:fld>
            <a:endParaRPr lang="nl-NL"/>
          </a:p>
        </p:txBody>
      </p:sp>
      <p:sp>
        <p:nvSpPr>
          <p:cNvPr id="6" name="Rectangle 5"/>
          <p:cNvSpPr>
            <a:spLocks noChangeArrowheads="1" noGrp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ChangeArrowheads="1" noGrp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CDA0E-E244-4D8C-9044-5157A8B9C707}" type="slidenum">
              <a:rPr lang="nl-NL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Vergelijki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Klik om de stijl te bewerken</a:t>
            </a:r>
            <a:endParaRPr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nl-NL"/>
              <a:t>Klik om de modelstijlen te bewerken</a:t>
            </a:r>
            <a:endParaRPr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nl-NL"/>
              <a:t>Klik om de modelstijlen te bewerken</a:t>
            </a:r>
            <a:endParaRPr/>
          </a:p>
          <a:p>
            <a:pPr lvl="1">
              <a:defRPr/>
            </a:pPr>
            <a:r>
              <a:rPr lang="nl-NL"/>
              <a:t>Tweede niveau</a:t>
            </a:r>
            <a:endParaRPr/>
          </a:p>
          <a:p>
            <a:pPr lvl="2">
              <a:defRPr/>
            </a:pPr>
            <a:r>
              <a:rPr lang="nl-NL"/>
              <a:t>Derde niveau</a:t>
            </a:r>
            <a:endParaRPr/>
          </a:p>
          <a:p>
            <a:pPr lvl="3">
              <a:defRPr/>
            </a:pPr>
            <a:r>
              <a:rPr lang="nl-NL"/>
              <a:t>Vierde niveau</a:t>
            </a:r>
            <a:endParaRPr/>
          </a:p>
          <a:p>
            <a:pPr lvl="4">
              <a:defRPr/>
            </a:pPr>
            <a:r>
              <a:rPr lang="nl-NL"/>
              <a:t>Vijfde niveau</a:t>
            </a:r>
            <a:endParaRPr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nl-NL"/>
              <a:t>Klik om de modelstijlen te bewerken</a:t>
            </a:r>
            <a:endParaRPr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nl-NL"/>
              <a:t>Klik om de modelstijlen te bewerken</a:t>
            </a:r>
            <a:endParaRPr/>
          </a:p>
          <a:p>
            <a:pPr lvl="1">
              <a:defRPr/>
            </a:pPr>
            <a:r>
              <a:rPr lang="nl-NL"/>
              <a:t>Tweede niveau</a:t>
            </a:r>
            <a:endParaRPr/>
          </a:p>
          <a:p>
            <a:pPr lvl="2">
              <a:defRPr/>
            </a:pPr>
            <a:r>
              <a:rPr lang="nl-NL"/>
              <a:t>Derde niveau</a:t>
            </a:r>
            <a:endParaRPr/>
          </a:p>
          <a:p>
            <a:pPr lvl="3">
              <a:defRPr/>
            </a:pPr>
            <a:r>
              <a:rPr lang="nl-NL"/>
              <a:t>Vierde niveau</a:t>
            </a:r>
            <a:endParaRPr/>
          </a:p>
          <a:p>
            <a:pPr lvl="4">
              <a:defRPr/>
            </a:pPr>
            <a:r>
              <a:rPr lang="nl-NL"/>
              <a:t>Vijfde niveau</a:t>
            </a:r>
            <a:endParaRPr/>
          </a:p>
        </p:txBody>
      </p:sp>
      <p:sp>
        <p:nvSpPr>
          <p:cNvPr id="7" name="Rectangle 4"/>
          <p:cNvSpPr>
            <a:spLocks noChangeArrowheads="1" noGrp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D46E1-CEB4-434F-BA55-6DAEA0BF62A8}" type="datetime1">
              <a:rPr lang="nl-NL"/>
              <a:t>29-6-2018</a:t>
            </a:fld>
            <a:endParaRPr lang="nl-NL"/>
          </a:p>
        </p:txBody>
      </p:sp>
      <p:sp>
        <p:nvSpPr>
          <p:cNvPr id="8" name="Rectangle 5"/>
          <p:cNvSpPr>
            <a:spLocks noChangeArrowheads="1" noGrp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ChangeArrowheads="1" noGrp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6EFF7-3E4B-4EF5-8A28-6A318C2A7880}" type="slidenum">
              <a:rPr lang="nl-NL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Alleen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nl-NL"/>
              <a:t>Klik om de stijl te bewerken</a:t>
            </a:r>
            <a:endParaRPr/>
          </a:p>
        </p:txBody>
      </p:sp>
      <p:sp>
        <p:nvSpPr>
          <p:cNvPr id="3" name="Rectangle 4"/>
          <p:cNvSpPr>
            <a:spLocks noChangeArrowheads="1" noGrp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2EDF4-B0BA-4FAA-9FBF-1AE4ECEA55EF}" type="datetime1">
              <a:rPr lang="nl-NL"/>
              <a:t>29-6-2018</a:t>
            </a:fld>
            <a:endParaRPr lang="nl-NL"/>
          </a:p>
        </p:txBody>
      </p:sp>
      <p:sp>
        <p:nvSpPr>
          <p:cNvPr id="4" name="Rectangle 5"/>
          <p:cNvSpPr>
            <a:spLocks noChangeArrowheads="1" noGrp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ChangeArrowheads="1" noGrp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36AA0-1A8A-456E-945A-CE782F413544}" type="slidenum">
              <a:rPr lang="nl-NL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Lee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 noGrp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D68CC-C523-4921-822E-5D511890984A}" type="datetime1">
              <a:rPr lang="nl-NL"/>
              <a:t>29-6-2018</a:t>
            </a:fld>
            <a:endParaRPr lang="nl-NL"/>
          </a:p>
        </p:txBody>
      </p:sp>
      <p:sp>
        <p:nvSpPr>
          <p:cNvPr id="3" name="Rectangle 5"/>
          <p:cNvSpPr>
            <a:spLocks noChangeArrowheads="1" noGrp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ChangeArrowheads="1" noGrp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F2B7D-9B53-40BC-BBF5-BBA2C5ACEF37}" type="slidenum">
              <a:rPr lang="nl-NL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Inhoud met bij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nl-NL"/>
              <a:t>Klik om de stijl te bewerken</a:t>
            </a:r>
            <a:endParaRPr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nl-NL"/>
              <a:t>Klik om de modelstijlen te bewerken</a:t>
            </a:r>
            <a:endParaRPr/>
          </a:p>
          <a:p>
            <a:pPr lvl="1">
              <a:defRPr/>
            </a:pPr>
            <a:r>
              <a:rPr lang="nl-NL"/>
              <a:t>Tweede niveau</a:t>
            </a:r>
            <a:endParaRPr/>
          </a:p>
          <a:p>
            <a:pPr lvl="2">
              <a:defRPr/>
            </a:pPr>
            <a:r>
              <a:rPr lang="nl-NL"/>
              <a:t>Derde niveau</a:t>
            </a:r>
            <a:endParaRPr/>
          </a:p>
          <a:p>
            <a:pPr lvl="3">
              <a:defRPr/>
            </a:pPr>
            <a:r>
              <a:rPr lang="nl-NL"/>
              <a:t>Vierde niveau</a:t>
            </a:r>
            <a:endParaRPr/>
          </a:p>
          <a:p>
            <a:pPr lvl="4">
              <a:defRPr/>
            </a:pPr>
            <a:r>
              <a:rPr lang="nl-NL"/>
              <a:t>Vijfde niveau</a:t>
            </a:r>
            <a:endParaRPr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nl-NL"/>
              <a:t>Klik om de modelstijlen te bewerken</a:t>
            </a:r>
            <a:endParaRPr/>
          </a:p>
        </p:txBody>
      </p:sp>
      <p:sp>
        <p:nvSpPr>
          <p:cNvPr id="5" name="Rectangle 4"/>
          <p:cNvSpPr>
            <a:spLocks noChangeArrowheads="1" noGrp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4179A-4DA6-49EB-9614-D8E23F2C47CA}" type="datetime1">
              <a:rPr lang="nl-NL"/>
              <a:t>29-6-2018</a:t>
            </a:fld>
            <a:endParaRPr lang="nl-NL"/>
          </a:p>
        </p:txBody>
      </p:sp>
      <p:sp>
        <p:nvSpPr>
          <p:cNvPr id="6" name="Rectangle 5"/>
          <p:cNvSpPr>
            <a:spLocks noChangeArrowheads="1" noGrp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ChangeArrowheads="1" noGrp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C027E-D74E-4473-9342-F97C4F10DAAC}" type="slidenum">
              <a:rPr lang="nl-NL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Afbeelding met bij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nl-NL"/>
              <a:t>Klik om de stijl te bewerken</a:t>
            </a:r>
            <a:endParaRPr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nl-NL"/>
              <a:t>Klik om de modelstijlen te bewerken</a:t>
            </a:r>
            <a:endParaRPr/>
          </a:p>
        </p:txBody>
      </p:sp>
      <p:sp>
        <p:nvSpPr>
          <p:cNvPr id="5" name="Rectangle 4"/>
          <p:cNvSpPr>
            <a:spLocks noChangeArrowheads="1" noGrp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950BB-4C31-4ECE-9AC6-CDA08CA9773C}" type="datetime1">
              <a:rPr lang="nl-NL"/>
              <a:t>29-6-2018</a:t>
            </a:fld>
            <a:endParaRPr lang="nl-NL"/>
          </a:p>
        </p:txBody>
      </p:sp>
      <p:sp>
        <p:nvSpPr>
          <p:cNvPr id="6" name="Rectangle 5"/>
          <p:cNvSpPr>
            <a:spLocks noChangeArrowheads="1" noGrp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ChangeArrowheads="1" noGrp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CE66A-BE7F-40BC-A852-BBF1DF7F60C0}" type="slidenum">
              <a:rPr lang="nl-NL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</a:bodyPr>
          <a:lstStyle/>
          <a:p>
            <a:pPr lvl="0">
              <a:defRPr/>
            </a:pPr>
            <a:r>
              <a:rPr lang="nl-NL"/>
              <a:t>Klik om het opmaakprofiel te bewerken</a:t>
            </a:r>
            <a:endParaRPr/>
          </a:p>
        </p:txBody>
      </p:sp>
      <p:sp>
        <p:nvSpPr>
          <p:cNvPr id="26627" name="Rectangle 3"/>
          <p:cNvSpPr>
            <a:spLocks noChangeArrowheads="1"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 lvl="0">
              <a:defRPr/>
            </a:pPr>
            <a:r>
              <a:rPr lang="nl-NL"/>
              <a:t>Klik om de opmaakprofielen van de modeltekst te bewerken</a:t>
            </a:r>
            <a:endParaRPr/>
          </a:p>
          <a:p>
            <a:pPr lvl="1">
              <a:defRPr/>
            </a:pPr>
            <a:r>
              <a:rPr lang="nl-NL"/>
              <a:t>Tweede niveau</a:t>
            </a:r>
            <a:endParaRPr/>
          </a:p>
          <a:p>
            <a:pPr lvl="2">
              <a:defRPr/>
            </a:pPr>
            <a:r>
              <a:rPr lang="nl-NL"/>
              <a:t>Derde niveau</a:t>
            </a:r>
            <a:endParaRPr/>
          </a:p>
          <a:p>
            <a:pPr lvl="3">
              <a:defRPr/>
            </a:pPr>
            <a:r>
              <a:rPr lang="nl-NL"/>
              <a:t>Vierde niveau</a:t>
            </a:r>
            <a:endParaRPr/>
          </a:p>
          <a:p>
            <a:pPr lvl="4">
              <a:defRPr/>
            </a:pPr>
            <a:r>
              <a:rPr lang="nl-NL"/>
              <a:t>Vijfde niveau</a:t>
            </a:r>
            <a:endParaRPr/>
          </a:p>
        </p:txBody>
      </p:sp>
      <p:sp>
        <p:nvSpPr>
          <p:cNvPr id="26628" name="Rectangle 4"/>
          <p:cNvSpPr>
            <a:spLocks noChangeArrowheads="1"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>
            <a:lvl1pPr>
              <a:defRPr sz="1400">
                <a:latin typeface="Arial"/>
              </a:defRPr>
            </a:lvl1pPr>
          </a:lstStyle>
          <a:p>
            <a:pPr>
              <a:defRPr/>
            </a:pPr>
            <a:fld id="{F22D40A4-A921-4651-9BD5-4D5DD1686B31}" type="datetime1">
              <a:rPr lang="nl-NL"/>
              <a:t>29-6-2018</a:t>
            </a:fld>
            <a:endParaRPr lang="nl-NL"/>
          </a:p>
        </p:txBody>
      </p:sp>
      <p:sp>
        <p:nvSpPr>
          <p:cNvPr id="26629" name="Rectangle 5"/>
          <p:cNvSpPr>
            <a:spLocks noChangeArrowheads="1"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>
            <a:lvl1pPr algn="ctr">
              <a:defRPr sz="1400">
                <a:latin typeface="Arial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6630" name="Rectangle 6"/>
          <p:cNvSpPr>
            <a:spLocks noChangeArrowheads="1"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>
            <a:lvl1pPr algn="r">
              <a:defRPr sz="1400"/>
            </a:lvl1pPr>
          </a:lstStyle>
          <a:p>
            <a:pPr>
              <a:defRPr/>
            </a:pPr>
            <a:fld id="{F43BBD16-2A08-4BBC-864C-AA27260AEFF4}" type="slidenum">
              <a:rPr lang="nl-NL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  <a:cs typeface="Arial"/>
        </a:defRPr>
      </a:lvl2pPr>
      <a:lvl3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  <a:cs typeface="Arial"/>
        </a:defRPr>
      </a:lvl3pPr>
      <a:lvl4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  <a:cs typeface="Arial"/>
        </a:defRPr>
      </a:lvl4pPr>
      <a:lvl5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  <a:cs typeface="Arial"/>
        </a:defRPr>
      </a:lvl5pPr>
      <a:lvl6pPr marL="4572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  <a:cs typeface="Arial"/>
        </a:defRPr>
      </a:lvl6pPr>
      <a:lvl7pPr marL="9144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  <a:cs typeface="Arial"/>
        </a:defRPr>
      </a:lvl7pPr>
      <a:lvl8pPr marL="13716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  <a:cs typeface="Arial"/>
        </a:defRPr>
      </a:lvl8pPr>
      <a:lvl9pPr marL="18288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  <a:cs typeface="Arial"/>
        </a:defRPr>
      </a:lvl9pPr>
    </p:titleStyle>
    <p:bodyStyle>
      <a:lvl1pPr marL="342900" indent="-342900" algn="l">
        <a:spcBef>
          <a:spcPts val="0"/>
        </a:spcBef>
        <a:spcAft>
          <a:spcPts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>
        <a:spcBef>
          <a:spcPts val="0"/>
        </a:spcBef>
        <a:spcAft>
          <a:spcPts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>
        <a:spcBef>
          <a:spcPts val="0"/>
        </a:spcBef>
        <a:spcAft>
          <a:spcPts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>
        <a:spcBef>
          <a:spcPts val="0"/>
        </a:spcBef>
        <a:spcAft>
          <a:spcPts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NL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2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Relationship Id="rId4" Type="http://schemas.openxmlformats.org/officeDocument/2006/relationships/hyperlink" Target="http://www.yachad.nl/" TargetMode="External"/><Relationship Id="rId5" Type="http://schemas.openxmlformats.org/officeDocument/2006/relationships/hyperlink" Target="mailto:info@yachad.nl" TargetMode="External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15" name="Subtitel 2"/>
          <p:cNvSpPr txBox="1"/>
          <p:nvPr/>
        </p:nvSpPr>
        <p:spPr bwMode="auto">
          <a:xfrm>
            <a:off x="228600" y="4724399"/>
            <a:ext cx="7315200" cy="762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ts val="0"/>
              </a:spcBef>
              <a:buChar char="•"/>
              <a:defRPr sz="3200">
                <a:solidFill>
                  <a:schemeClr val="tx1"/>
                </a:solidFill>
                <a:latin typeface="Arial"/>
                <a:cs typeface="Arial"/>
              </a:defRPr>
            </a:lvl1pPr>
            <a:lvl2pPr marL="37931725" indent="-37474525">
              <a:spcBef>
                <a:spcPts val="0"/>
              </a:spcBef>
              <a:buChar char="–"/>
              <a:defRPr sz="2800"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>
              <a:spcBef>
                <a:spcPts val="0"/>
              </a:spcBef>
              <a:buChar char="•"/>
              <a:defRPr sz="2400"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>
              <a:spcBef>
                <a:spcPts val="0"/>
              </a:spcBef>
              <a:buChar char="–"/>
              <a:defRPr sz="2000"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>
              <a:spcBef>
                <a:spcPts val="0"/>
              </a:spcBef>
              <a:buChar char="»"/>
              <a:defRPr sz="2000"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defTabSz="457200">
              <a:spcBef>
                <a:spcPts val="0"/>
              </a:spcBef>
              <a:spcAft>
                <a:spcPts val="0"/>
              </a:spcAft>
              <a:buChar char="»"/>
              <a:defRPr sz="2000"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defTabSz="457200">
              <a:spcBef>
                <a:spcPts val="0"/>
              </a:spcBef>
              <a:spcAft>
                <a:spcPts val="0"/>
              </a:spcAft>
              <a:buChar char="»"/>
              <a:defRPr sz="2000"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defTabSz="457200">
              <a:spcBef>
                <a:spcPts val="0"/>
              </a:spcBef>
              <a:spcAft>
                <a:spcPts val="0"/>
              </a:spcAft>
              <a:buChar char="»"/>
              <a:defRPr sz="2000"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defTabSz="457200">
              <a:spcBef>
                <a:spcPts val="0"/>
              </a:spcBef>
              <a:spcAft>
                <a:spcPts val="0"/>
              </a:spcAft>
              <a:buChar char="»"/>
              <a:defRPr sz="2000"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>
              <a:buFontTx/>
              <a:buNone/>
              <a:defRPr/>
            </a:pPr>
            <a:r>
              <a:rPr lang="nl-NL" sz="3600" b="1">
                <a:solidFill>
                  <a:schemeClr val="bg1"/>
                </a:solidFill>
                <a:latin typeface="Georgia"/>
              </a:rPr>
              <a:t>Je oudste broer is gevonden!</a:t>
            </a:r>
            <a:endParaRPr/>
          </a:p>
        </p:txBody>
      </p:sp>
      <p:pic>
        <p:nvPicPr>
          <p:cNvPr id="75673527" name="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 flipH="0" flipV="0">
            <a:off x="18069" y="-10352"/>
            <a:ext cx="645597" cy="9551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spd="med" p14:dur="750" advClick="0" advTm="5000">
        <p:fade thruBlk="0"/>
      </p:transition>
    </mc:Choice>
    <mc:Fallback>
      <p:transition spd="med" advClick="0" advTm="5000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39" name="Tijdelijke aanduiding voor inhoud 2"/>
          <p:cNvSpPr>
            <a:spLocks noGrp="1"/>
          </p:cNvSpPr>
          <p:nvPr>
            <p:ph idx="4294967295"/>
          </p:nvPr>
        </p:nvSpPr>
        <p:spPr bwMode="auto">
          <a:xfrm>
            <a:off x="323850" y="1127125"/>
            <a:ext cx="8229600" cy="4983163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nl-NL" b="1">
                <a:solidFill>
                  <a:srgbClr val="1E8AC6"/>
                </a:solidFill>
                <a:latin typeface="Georgia"/>
              </a:rPr>
              <a:t>Wat is Yachad?</a:t>
            </a:r>
            <a:endParaRPr/>
          </a:p>
          <a:p>
            <a:pPr>
              <a:buFontTx/>
              <a:buNone/>
              <a:defRPr/>
            </a:pPr>
            <a:endParaRPr lang="nl-NL" b="1">
              <a:solidFill>
                <a:srgbClr val="1E8AC6"/>
              </a:solidFill>
              <a:latin typeface="Georgia"/>
            </a:endParaRPr>
          </a:p>
          <a:p>
            <a:pPr>
              <a:buFontTx/>
              <a:buChar char="-"/>
              <a:defRPr/>
            </a:pPr>
            <a:r>
              <a:rPr lang="nl-NL" b="1">
                <a:solidFill>
                  <a:srgbClr val="1E8AC6"/>
                </a:solidFill>
                <a:latin typeface="Georgia"/>
              </a:rPr>
              <a:t>Yachad = ‘samen’</a:t>
            </a:r>
            <a:endParaRPr/>
          </a:p>
          <a:p>
            <a:pPr>
              <a:buFontTx/>
              <a:buChar char="-"/>
              <a:defRPr/>
            </a:pPr>
            <a:r>
              <a:rPr lang="nl-NL" b="1">
                <a:solidFill>
                  <a:srgbClr val="1E8AC6"/>
                </a:solidFill>
                <a:latin typeface="Georgia"/>
              </a:rPr>
              <a:t>Opgericht vanuit Stevaj en BTC. Gekoppeld aan de GKv</a:t>
            </a:r>
            <a:endParaRPr/>
          </a:p>
          <a:p>
            <a:pPr>
              <a:buFontTx/>
              <a:buChar char="-"/>
              <a:defRPr/>
            </a:pPr>
            <a:r>
              <a:rPr lang="nl-NL" b="1">
                <a:solidFill>
                  <a:srgbClr val="1E8AC6"/>
                </a:solidFill>
                <a:latin typeface="Georgia"/>
              </a:rPr>
              <a:t>Ondersteuning voor evangelieverkondiging aan het Joodse volk </a:t>
            </a:r>
            <a:endParaRPr/>
          </a:p>
        </p:txBody>
      </p:sp>
      <p:pic>
        <p:nvPicPr>
          <p:cNvPr id="657846634" name="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 flipH="0" flipV="0">
            <a:off x="18069" y="-10352"/>
            <a:ext cx="645597" cy="9551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0" advClick="0" advTm="5000"/>
    </mc:Choice>
    <mc:Fallback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14339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63" name="Tijdelijke aanduiding voor inhoud 2"/>
          <p:cNvSpPr>
            <a:spLocks noGrp="1"/>
          </p:cNvSpPr>
          <p:nvPr>
            <p:ph idx="4294967295"/>
          </p:nvPr>
        </p:nvSpPr>
        <p:spPr bwMode="auto">
          <a:xfrm>
            <a:off x="457200" y="1143000"/>
            <a:ext cx="8229600" cy="4983163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nl-NL" b="1">
                <a:solidFill>
                  <a:srgbClr val="1E8AC6"/>
                </a:solidFill>
                <a:latin typeface="Georgia"/>
              </a:rPr>
              <a:t>Het doel van Yachad:</a:t>
            </a:r>
            <a:endParaRPr/>
          </a:p>
          <a:p>
            <a:pPr>
              <a:buFontTx/>
              <a:buNone/>
              <a:defRPr/>
            </a:pPr>
            <a:endParaRPr lang="nl-NL" b="1">
              <a:solidFill>
                <a:srgbClr val="1E8AC6"/>
              </a:solidFill>
              <a:latin typeface="Georgia"/>
            </a:endParaRPr>
          </a:p>
          <a:p>
            <a:pPr>
              <a:buFontTx/>
              <a:buNone/>
              <a:defRPr/>
            </a:pPr>
            <a:r>
              <a:rPr lang="nl-NL" b="1">
                <a:solidFill>
                  <a:srgbClr val="1E8AC6"/>
                </a:solidFill>
                <a:latin typeface="Georgia"/>
              </a:rPr>
              <a:t>De kerken duidelijk maken dat:</a:t>
            </a:r>
            <a:endParaRPr/>
          </a:p>
          <a:p>
            <a:pPr>
              <a:buFontTx/>
              <a:buChar char="-"/>
              <a:defRPr/>
            </a:pPr>
            <a:r>
              <a:rPr lang="nl-NL" b="1">
                <a:solidFill>
                  <a:srgbClr val="1E8AC6"/>
                </a:solidFill>
                <a:latin typeface="Georgia"/>
              </a:rPr>
              <a:t>het Joodse volk voor God belangrijk is – en dus ook voor de kerk.</a:t>
            </a:r>
            <a:endParaRPr/>
          </a:p>
          <a:p>
            <a:pPr>
              <a:buFontTx/>
              <a:buChar char="-"/>
              <a:defRPr/>
            </a:pPr>
            <a:r>
              <a:rPr lang="nl-NL" b="1">
                <a:solidFill>
                  <a:srgbClr val="1E8AC6"/>
                </a:solidFill>
                <a:latin typeface="Georgia"/>
              </a:rPr>
              <a:t>God de redding van de joden op het oog heeft. </a:t>
            </a:r>
            <a:r>
              <a:rPr lang="en-US" b="1">
                <a:solidFill>
                  <a:srgbClr val="1E8AC6"/>
                </a:solidFill>
                <a:latin typeface="Georgia"/>
              </a:rPr>
              <a:t>(</a:t>
            </a:r>
            <a:r>
              <a:rPr lang="nl-NL" sz="3200" b="1" i="0" u="none" strike="noStrike" cap="none" spc="0">
                <a:solidFill>
                  <a:srgbClr val="1E8AC6"/>
                </a:solidFill>
                <a:latin typeface="Georgia"/>
                <a:ea typeface="Georgia"/>
                <a:cs typeface="Georgia"/>
              </a:rPr>
              <a:t>Romeinen 11 : 28 - 32</a:t>
            </a:r>
            <a:r>
              <a:rPr lang="en-US" b="1">
                <a:solidFill>
                  <a:srgbClr val="1E8AC6"/>
                </a:solidFill>
                <a:latin typeface="Georgia"/>
              </a:rPr>
              <a:t>)</a:t>
            </a:r>
            <a:endParaRPr/>
          </a:p>
          <a:p>
            <a:pPr>
              <a:buFontTx/>
              <a:buNone/>
              <a:defRPr/>
            </a:pPr>
            <a:r>
              <a:rPr lang="nl-NL" b="1">
                <a:solidFill>
                  <a:srgbClr val="1E8AC6"/>
                </a:solidFill>
                <a:latin typeface="Georgia"/>
              </a:rPr>
              <a:t>-	Daarvoor wil hij ons gebruiken! </a:t>
            </a:r>
            <a:endParaRPr/>
          </a:p>
        </p:txBody>
      </p:sp>
      <p:pic>
        <p:nvPicPr>
          <p:cNvPr id="1353347968" name="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 flipH="0" flipV="0">
            <a:off x="18069" y="-10352"/>
            <a:ext cx="645597" cy="9551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0" advClick="0" advTm="10000"/>
    </mc:Choice>
    <mc:Fallback>
      <p:transition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  <p:bldP spid="1536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 bwMode="auto">
          <a:xfrm>
            <a:off x="457200" y="1143000"/>
            <a:ext cx="8229600" cy="49831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  <a:defRPr/>
            </a:pPr>
            <a:r>
              <a:rPr lang="nl-NL" b="1">
                <a:solidFill>
                  <a:srgbClr val="1E8AC6"/>
                </a:solidFill>
                <a:latin typeface="Georgia"/>
              </a:rPr>
              <a:t>Het Joodse volk belangrijk? Waarom?</a:t>
            </a:r>
            <a:endParaRPr/>
          </a:p>
          <a:p>
            <a:pPr>
              <a:lnSpc>
                <a:spcPct val="90000"/>
              </a:lnSpc>
              <a:buFontTx/>
              <a:buNone/>
              <a:defRPr/>
            </a:pPr>
            <a:endParaRPr lang="nl-NL" b="1">
              <a:solidFill>
                <a:srgbClr val="1E8AC6"/>
              </a:solidFill>
              <a:latin typeface="Georgia"/>
            </a:endParaRPr>
          </a:p>
          <a:p>
            <a:pPr>
              <a:lnSpc>
                <a:spcPct val="90000"/>
              </a:lnSpc>
              <a:buFontTx/>
              <a:buChar char="-"/>
              <a:defRPr/>
            </a:pPr>
            <a:r>
              <a:rPr lang="nl-NL" b="1">
                <a:solidFill>
                  <a:srgbClr val="1E8AC6"/>
                </a:solidFill>
                <a:latin typeface="Georgia"/>
              </a:rPr>
              <a:t>Het is onze ‘familie’</a:t>
            </a:r>
            <a:endParaRPr/>
          </a:p>
          <a:p>
            <a:pPr>
              <a:lnSpc>
                <a:spcPct val="90000"/>
              </a:lnSpc>
              <a:buFontTx/>
              <a:buChar char="-"/>
              <a:defRPr/>
            </a:pPr>
            <a:r>
              <a:rPr lang="nl-NL" b="1">
                <a:solidFill>
                  <a:srgbClr val="1E8AC6"/>
                </a:solidFill>
                <a:latin typeface="Georgia"/>
              </a:rPr>
              <a:t>Het is het volk van Gods keuze</a:t>
            </a:r>
            <a:endParaRPr/>
          </a:p>
          <a:p>
            <a:pPr>
              <a:lnSpc>
                <a:spcPct val="90000"/>
              </a:lnSpc>
              <a:buFontTx/>
              <a:buChar char="-"/>
              <a:defRPr/>
            </a:pPr>
            <a:r>
              <a:rPr lang="nl-NL" b="1">
                <a:solidFill>
                  <a:srgbClr val="1E8AC6"/>
                </a:solidFill>
                <a:latin typeface="Georgia"/>
              </a:rPr>
              <a:t>Met het Joodse volk is onze verlossing begonnen! Hier liggen onze ‘roots’.</a:t>
            </a:r>
            <a:endParaRPr/>
          </a:p>
          <a:p>
            <a:pPr>
              <a:lnSpc>
                <a:spcPct val="90000"/>
              </a:lnSpc>
              <a:buFontTx/>
              <a:buChar char="-"/>
              <a:defRPr/>
            </a:pPr>
            <a:r>
              <a:rPr lang="nl-NL" b="1">
                <a:solidFill>
                  <a:srgbClr val="1E8AC6"/>
                </a:solidFill>
                <a:latin typeface="Georgia"/>
              </a:rPr>
              <a:t>We horen bij elkaar!</a:t>
            </a:r>
            <a:endParaRPr/>
          </a:p>
        </p:txBody>
      </p:sp>
      <p:pic>
        <p:nvPicPr>
          <p:cNvPr id="1479859709" name="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 flipH="0" flipV="0">
            <a:off x="18069" y="-10352"/>
            <a:ext cx="645597" cy="9551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0" advClick="0" advTm="5000"/>
    </mc:Choice>
    <mc:Fallback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435" name="Tijdelijke aanduiding voor inhoud 2"/>
          <p:cNvSpPr>
            <a:spLocks noGrp="1"/>
          </p:cNvSpPr>
          <p:nvPr>
            <p:ph idx="4294967295"/>
          </p:nvPr>
        </p:nvSpPr>
        <p:spPr bwMode="auto">
          <a:xfrm>
            <a:off x="457200" y="1143000"/>
            <a:ext cx="8229600" cy="4983163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nl-NL" b="1">
                <a:solidFill>
                  <a:srgbClr val="1E8AC6"/>
                </a:solidFill>
                <a:latin typeface="Georgia"/>
              </a:rPr>
              <a:t>Niet alleen, maar samen!</a:t>
            </a:r>
            <a:endParaRPr/>
          </a:p>
        </p:txBody>
      </p:sp>
      <p:pic>
        <p:nvPicPr>
          <p:cNvPr id="7171" name="Afbeelding 4" descr="samen-broers.jpg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584200" y="2044700"/>
            <a:ext cx="6350000" cy="4127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5265111" name="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 flipH="0" flipV="0">
            <a:off x="18069" y="-10352"/>
            <a:ext cx="645597" cy="9551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0" advClick="0" advTm="5000"/>
    </mc:Choice>
    <mc:Fallback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  <p:bldP spid="18435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59" name="Tijdelijke aanduiding voor inhoud 2"/>
          <p:cNvSpPr>
            <a:spLocks noGrp="1"/>
          </p:cNvSpPr>
          <p:nvPr>
            <p:ph idx="4294967295"/>
          </p:nvPr>
        </p:nvSpPr>
        <p:spPr bwMode="auto">
          <a:xfrm>
            <a:off x="457200" y="908050"/>
            <a:ext cx="8507413" cy="5400675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nl-NL" sz="2800" b="1">
                <a:solidFill>
                  <a:srgbClr val="1E8AC6"/>
                </a:solidFill>
                <a:latin typeface="Georgia"/>
              </a:rPr>
              <a:t>Hoe?</a:t>
            </a:r>
            <a:endParaRPr/>
          </a:p>
          <a:p>
            <a:pPr>
              <a:buFontTx/>
              <a:buChar char="-"/>
              <a:defRPr/>
            </a:pPr>
            <a:r>
              <a:rPr lang="nl-NL" sz="2800" b="1" u="sng">
                <a:solidFill>
                  <a:srgbClr val="1E8AC6"/>
                </a:solidFill>
                <a:latin typeface="Georgia"/>
              </a:rPr>
              <a:t>Activiteiten </a:t>
            </a:r>
            <a:r>
              <a:rPr lang="nl-NL" sz="2800" b="1" u="sng">
                <a:solidFill>
                  <a:srgbClr val="1E8AC6"/>
                </a:solidFill>
                <a:latin typeface="Georgia"/>
              </a:rPr>
              <a:t>Israel</a:t>
            </a:r>
            <a:r>
              <a:rPr lang="nl-NL" sz="2800" b="1" u="sng">
                <a:solidFill>
                  <a:srgbClr val="1E8AC6"/>
                </a:solidFill>
                <a:latin typeface="Georgia"/>
              </a:rPr>
              <a:t>:</a:t>
            </a:r>
            <a:endParaRPr/>
          </a:p>
          <a:p>
            <a:pPr>
              <a:buFontTx/>
              <a:buNone/>
              <a:defRPr/>
            </a:pPr>
            <a:r>
              <a:rPr lang="nl-NL" sz="2800" b="1">
                <a:solidFill>
                  <a:srgbClr val="1E8AC6"/>
                </a:solidFill>
                <a:latin typeface="Georgia"/>
              </a:rPr>
              <a:t>	- contacten Bible Society, Christelijke      	 Uitgeverij HaGefen, en nog meer</a:t>
            </a:r>
            <a:endParaRPr/>
          </a:p>
          <a:p>
            <a:pPr>
              <a:buFontTx/>
              <a:buNone/>
              <a:defRPr/>
            </a:pPr>
            <a:r>
              <a:rPr lang="nl-NL" sz="2800" b="1">
                <a:solidFill>
                  <a:srgbClr val="1E8AC6"/>
                </a:solidFill>
                <a:latin typeface="Georgia"/>
              </a:rPr>
              <a:t>	- ondersteuning </a:t>
            </a:r>
            <a:r>
              <a:rPr lang="en-US" sz="2800" b="1">
                <a:solidFill>
                  <a:srgbClr val="1E8AC6"/>
                </a:solidFill>
                <a:latin typeface="Georgia"/>
              </a:rPr>
              <a:t>bij de verkondiging</a:t>
            </a:r>
            <a:endParaRPr/>
          </a:p>
          <a:p>
            <a:pPr>
              <a:buFontTx/>
              <a:buChar char="-"/>
              <a:defRPr/>
            </a:pPr>
            <a:r>
              <a:rPr lang="nl-NL" sz="2800" b="1" u="sng">
                <a:solidFill>
                  <a:srgbClr val="EF840E"/>
                </a:solidFill>
                <a:latin typeface="Georgia"/>
              </a:rPr>
              <a:t>Activiteiten Nederland:</a:t>
            </a:r>
            <a:endParaRPr/>
          </a:p>
          <a:p>
            <a:pPr>
              <a:buFontTx/>
              <a:buNone/>
              <a:defRPr/>
            </a:pPr>
            <a:r>
              <a:rPr lang="nl-NL" sz="2800" b="1">
                <a:solidFill>
                  <a:srgbClr val="EF840E"/>
                </a:solidFill>
                <a:latin typeface="Georgia"/>
              </a:rPr>
              <a:t>	- bewustwording creëren</a:t>
            </a:r>
            <a:endParaRPr/>
          </a:p>
          <a:p>
            <a:pPr>
              <a:buFontTx/>
              <a:buNone/>
              <a:defRPr/>
            </a:pPr>
            <a:r>
              <a:rPr lang="nl-NL" sz="2800" b="1">
                <a:solidFill>
                  <a:srgbClr val="EF840E"/>
                </a:solidFill>
                <a:latin typeface="Georgia"/>
              </a:rPr>
              <a:t>	- actieve voorlichting</a:t>
            </a:r>
            <a:endParaRPr/>
          </a:p>
          <a:p>
            <a:pPr>
              <a:buFontTx/>
              <a:buNone/>
              <a:defRPr/>
            </a:pPr>
            <a:r>
              <a:rPr lang="nl-NL" sz="2800" b="1">
                <a:solidFill>
                  <a:srgbClr val="EF840E"/>
                </a:solidFill>
                <a:latin typeface="Georgia"/>
              </a:rPr>
              <a:t>	- Partnership met Asaf Pelled voor het werk onder de Joodse bevolking in Nederland.</a:t>
            </a:r>
            <a:endParaRPr/>
          </a:p>
          <a:p>
            <a:pPr>
              <a:buFontTx/>
              <a:buNone/>
              <a:defRPr/>
            </a:pPr>
            <a:endParaRPr lang="nl-NL" sz="2800" b="1">
              <a:solidFill>
                <a:srgbClr val="EF840E"/>
              </a:solidFill>
              <a:latin typeface="Georgia"/>
            </a:endParaRPr>
          </a:p>
          <a:p>
            <a:pPr>
              <a:buFontTx/>
              <a:buNone/>
              <a:defRPr/>
            </a:pPr>
            <a:endParaRPr lang="nl-NL" b="1">
              <a:solidFill>
                <a:srgbClr val="1E8AC6"/>
              </a:solidFill>
              <a:latin typeface="Georgia"/>
            </a:endParaRPr>
          </a:p>
        </p:txBody>
      </p:sp>
      <p:pic>
        <p:nvPicPr>
          <p:cNvPr id="1690921091" name="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 flipH="0" flipV="0">
            <a:off x="18070" y="-10352"/>
            <a:ext cx="645597" cy="95518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0" advClick="0" advTm="5000"/>
    </mc:Choice>
    <mc:Fallback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  <p:bldP spid="19459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blipFill>
          <a:blip r:embed="rId3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698" name="Tijdelijke aanduiding voor inhoud 2"/>
          <p:cNvSpPr>
            <a:spLocks noGrp="1"/>
          </p:cNvSpPr>
          <p:nvPr>
            <p:ph idx="4294967295"/>
          </p:nvPr>
        </p:nvSpPr>
        <p:spPr bwMode="auto">
          <a:xfrm>
            <a:off x="457200" y="908050"/>
            <a:ext cx="8507413" cy="5400675"/>
          </a:xfrm>
        </p:spPr>
        <p:txBody>
          <a:bodyPr/>
          <a:lstStyle/>
          <a:p>
            <a:pPr defTabSz="457200">
              <a:buFontTx/>
              <a:buNone/>
              <a:defRPr/>
            </a:pPr>
            <a:r>
              <a:rPr lang="nl-NL" sz="2800" b="1">
                <a:solidFill>
                  <a:srgbClr val="1E8AC6"/>
                </a:solidFill>
                <a:latin typeface="Georgia"/>
              </a:rPr>
              <a:t>Wat kunt ú doen</a:t>
            </a:r>
            <a:r>
              <a:rPr lang="nl-NL" sz="2800" b="1">
                <a:solidFill>
                  <a:srgbClr val="EF840E"/>
                </a:solidFill>
                <a:latin typeface="Georgia"/>
              </a:rPr>
              <a:t>?</a:t>
            </a:r>
            <a:endParaRPr lang="nl-NL" sz="2800" b="1">
              <a:solidFill>
                <a:srgbClr val="EF840E"/>
              </a:solidFill>
              <a:latin typeface="Georgia"/>
            </a:endParaRPr>
          </a:p>
          <a:p>
            <a:pPr defTabSz="457200">
              <a:buFontTx/>
              <a:buNone/>
              <a:defRPr/>
            </a:pPr>
            <a:endParaRPr/>
          </a:p>
          <a:p>
            <a:pPr defTabSz="457200">
              <a:buFont typeface="Arial"/>
              <a:buChar char="–"/>
              <a:defRPr/>
            </a:pPr>
            <a:r>
              <a:rPr lang="en-US" sz="2800" b="1">
                <a:solidFill>
                  <a:srgbClr val="EF840E"/>
                </a:solidFill>
                <a:latin typeface="Georgia"/>
              </a:rPr>
              <a:t>Bid regelmatig voor het Joodse volk en voor het werk van organisaties die het Joodse volk bekend willen maken met Jezus Messias.</a:t>
            </a:r>
            <a:endParaRPr lang="en-US" sz="2800" b="1">
              <a:solidFill>
                <a:srgbClr val="EF840E"/>
              </a:solidFill>
              <a:latin typeface="Georgia"/>
            </a:endParaRPr>
          </a:p>
          <a:p>
            <a:pPr defTabSz="457200">
              <a:buFont typeface="Arial"/>
              <a:buChar char="–"/>
              <a:defRPr/>
            </a:pPr>
            <a:r>
              <a:rPr lang="en-US" sz="2800" b="1">
                <a:solidFill>
                  <a:srgbClr val="EF840E"/>
                </a:solidFill>
                <a:latin typeface="Georgia"/>
              </a:rPr>
              <a:t>Ondersteun het werk van Yachad financieel.</a:t>
            </a:r>
            <a:endParaRPr lang="nl-NL" sz="2800" b="1">
              <a:solidFill>
                <a:srgbClr val="EF840E"/>
              </a:solidFill>
              <a:latin typeface="Georgia"/>
            </a:endParaRPr>
          </a:p>
          <a:p>
            <a:pPr marL="0" indent="0" defTabSz="457200">
              <a:buFont typeface="Arial"/>
              <a:buNone/>
              <a:defRPr/>
            </a:pPr>
            <a:r>
              <a:rPr lang="nl-NL" sz="2800" b="1">
                <a:solidFill>
                  <a:srgbClr val="EF840E"/>
                </a:solidFill>
                <a:latin typeface="Georgia"/>
              </a:rPr>
              <a:t>						</a:t>
            </a:r>
            <a:endParaRPr lang="nl-NL" sz="2800" b="1">
              <a:solidFill>
                <a:srgbClr val="EF840E"/>
              </a:solidFill>
              <a:latin typeface="Georgia"/>
            </a:endParaRPr>
          </a:p>
          <a:p>
            <a:pPr defTabSz="457200">
              <a:buFontTx/>
              <a:buNone/>
              <a:defRPr/>
            </a:pPr>
            <a:r>
              <a:rPr lang="nl-NL" sz="3600" b="1">
                <a:solidFill>
                  <a:srgbClr val="1E8AC6"/>
                </a:solidFill>
                <a:latin typeface="Georgia"/>
              </a:rPr>
              <a:t>Wilt u/jij meer weten? Kijk op:</a:t>
            </a:r>
            <a:endParaRPr/>
          </a:p>
          <a:p>
            <a:pPr defTabSz="457200">
              <a:buFontTx/>
              <a:buNone/>
              <a:defRPr/>
            </a:pPr>
            <a:r>
              <a:rPr lang="nl-NL" sz="3600" b="1" u="sng">
                <a:solidFill>
                  <a:srgbClr val="1E8AC6"/>
                </a:solidFill>
                <a:latin typeface="Georgia"/>
                <a:hlinkClick r:id="rId4" tooltip="http://www.yachad.nl/"/>
              </a:rPr>
              <a:t>www.yachad.nl</a:t>
            </a:r>
            <a:r>
              <a:rPr lang="nl-NL" sz="3600" b="1">
                <a:solidFill>
                  <a:srgbClr val="1E8AC6"/>
                </a:solidFill>
                <a:latin typeface="Georgia"/>
              </a:rPr>
              <a:t> – </a:t>
            </a:r>
            <a:r>
              <a:rPr lang="nl-NL" sz="3600" b="1" u="sng">
                <a:solidFill>
                  <a:srgbClr val="1E8AC6"/>
                </a:solidFill>
                <a:latin typeface="Georgia"/>
                <a:hlinkClick r:id="rId5" tooltip="mailto:info@yachad.nl"/>
              </a:rPr>
              <a:t>info@yachad.nl</a:t>
            </a:r>
            <a:r>
              <a:rPr lang="nl-NL" sz="3600" b="1">
                <a:solidFill>
                  <a:srgbClr val="1E8AC6"/>
                </a:solidFill>
                <a:latin typeface="Georgia"/>
              </a:rPr>
              <a:t> </a:t>
            </a:r>
            <a:endParaRPr/>
          </a:p>
        </p:txBody>
      </p:sp>
      <p:pic>
        <p:nvPicPr>
          <p:cNvPr id="2098739838" name=""/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 flipH="0" flipV="0">
            <a:off x="18069" y="-10352"/>
            <a:ext cx="645597" cy="9551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0" advClick="0" advTm="5000"/>
    </mc:Choice>
    <mc:Fallback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build="p"/>
      <p:bldP spid="29698" grpId="1" build="p"/>
    </p:bldLst>
  </p:timing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Kantoor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ONLYOFFICE/8.1.1.27</Application>
  <DocSecurity>0</DocSecurity>
  <PresentationFormat>Diavoorstelling (4:3)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>bldsprk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subject/>
  <dc:creator>Henk Gootjes</dc:creator>
  <cp:keywords/>
  <dc:description/>
  <dc:identifier/>
  <dc:language/>
  <cp:lastModifiedBy/>
  <cp:revision>56</cp:revision>
  <dcterms:created xsi:type="dcterms:W3CDTF">2010-02-10T08:12:03Z</dcterms:created>
  <dcterms:modified xsi:type="dcterms:W3CDTF">2024-10-05T13:45:59Z</dcterms:modified>
  <cp:category/>
  <cp:contentStatus/>
  <cp:version/>
</cp:coreProperties>
</file>